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E07"/>
    <a:srgbClr val="A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87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4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5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4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3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1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0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1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7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7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4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83D1-C2C2-7D45-BA47-554D7770F8DA}" type="datetimeFigureOut">
              <a:rPr lang="en-US" smtClean="0"/>
              <a:t>11/4/12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A4C7-451B-D545-AB61-DF63837BC8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0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87835"/>
            <a:ext cx="8229600" cy="4359014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A036A2"/>
                </a:solidFill>
              </a:rPr>
              <a:t>Character </a:t>
            </a:r>
            <a:br>
              <a:rPr lang="en-US" sz="9600" dirty="0" smtClean="0">
                <a:solidFill>
                  <a:srgbClr val="A036A2"/>
                </a:solidFill>
              </a:rPr>
            </a:br>
            <a:r>
              <a:rPr lang="en-US" sz="9600" dirty="0" smtClean="0">
                <a:solidFill>
                  <a:srgbClr val="A036A2"/>
                </a:solidFill>
              </a:rPr>
              <a:t>Traits</a:t>
            </a:r>
            <a:endParaRPr lang="en-US" sz="9600" dirty="0">
              <a:solidFill>
                <a:srgbClr val="A03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1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47720"/>
            <a:ext cx="7772400" cy="110363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Do you support me or not?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Vertical Text Placeholder 3"/>
          <p:cNvSpPr>
            <a:spLocks noGrp="1"/>
          </p:cNvSpPr>
          <p:nvPr>
            <p:ph type="subTitle" idx="1"/>
          </p:nvPr>
        </p:nvSpPr>
        <p:spPr>
          <a:xfrm>
            <a:off x="1371600" y="1617649"/>
            <a:ext cx="6400800" cy="4868065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Raised in Hawaii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Smokes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Father of 2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Coach of daughter’s team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Graduate of Harvard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Lawyer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Order the death of a man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Said man was Osama Bin Laden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Democrat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President Obama</a:t>
            </a:r>
            <a:endParaRPr lang="en-US" sz="8000" dirty="0"/>
          </a:p>
        </p:txBody>
      </p:sp>
      <p:pic>
        <p:nvPicPr>
          <p:cNvPr id="5" name="Content Placeholder 4" descr="Obama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814" r="-75814"/>
          <a:stretch/>
        </p:blipFill>
        <p:spPr>
          <a:xfrm>
            <a:off x="457200" y="1487528"/>
            <a:ext cx="8432038" cy="4638635"/>
          </a:xfrm>
        </p:spPr>
      </p:pic>
    </p:spTree>
    <p:extLst>
      <p:ext uri="{BB962C8B-B14F-4D97-AF65-F5344CB8AC3E}">
        <p14:creationId xmlns:p14="http://schemas.microsoft.com/office/powerpoint/2010/main" val="259763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47720"/>
            <a:ext cx="7772400" cy="110363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8000"/>
                </a:solidFill>
              </a:rPr>
              <a:t>Do you support me or not?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4" name="Vertical Text Placeholder 3"/>
          <p:cNvSpPr>
            <a:spLocks noGrp="1"/>
          </p:cNvSpPr>
          <p:nvPr>
            <p:ph type="subTitle" idx="1"/>
          </p:nvPr>
        </p:nvSpPr>
        <p:spPr>
          <a:xfrm>
            <a:off x="1371600" y="1617649"/>
            <a:ext cx="6400800" cy="4868065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High school drop out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Billionaire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Refuses to give money to charity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Thief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Has helped more disabled people than any others in the world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Changed the way that we interact with technology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Has made some of the most sought after devices in the world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9600" dirty="0" smtClean="0"/>
              <a:t>Steve Jobs</a:t>
            </a:r>
            <a:endParaRPr lang="en-US" sz="9600" dirty="0"/>
          </a:p>
        </p:txBody>
      </p:sp>
      <p:pic>
        <p:nvPicPr>
          <p:cNvPr id="4" name="Content Placeholder 3" descr="Steve Job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216" r="-502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311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51182"/>
            <a:ext cx="7772400" cy="98268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75E07"/>
                </a:solidFill>
              </a:rPr>
              <a:t>Do you support me or not?</a:t>
            </a:r>
            <a:endParaRPr lang="en-US" sz="5400" dirty="0">
              <a:solidFill>
                <a:srgbClr val="F75E07"/>
              </a:solidFill>
            </a:endParaRPr>
          </a:p>
        </p:txBody>
      </p:sp>
      <p:sp>
        <p:nvSpPr>
          <p:cNvPr id="4" name="Vertical Text Placeholder 3"/>
          <p:cNvSpPr>
            <a:spLocks noGrp="1"/>
          </p:cNvSpPr>
          <p:nvPr>
            <p:ph type="subTitle" idx="1"/>
          </p:nvPr>
        </p:nvSpPr>
        <p:spPr>
          <a:xfrm>
            <a:off x="211685" y="1617649"/>
            <a:ext cx="8724412" cy="486806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Best selling artist in 2000/Emmy awarded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Drug addict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Founder of an inner-city charity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Accused of being abusive to women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Accused of being homophobic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Publically supported gay &amp; women’s rights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FBI investigated him as a threat to the president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Best selling rap artist of all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8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9600" dirty="0" smtClean="0"/>
              <a:t>Eminem</a:t>
            </a:r>
            <a:endParaRPr lang="en-US" sz="9600" dirty="0"/>
          </a:p>
        </p:txBody>
      </p:sp>
      <p:pic>
        <p:nvPicPr>
          <p:cNvPr id="4" name="Content Placeholder 3" descr="Emeni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195" r="-441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694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51182"/>
            <a:ext cx="7772400" cy="982684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Do you support me or not?</a:t>
            </a:r>
            <a:endParaRPr lang="en-US" sz="5400" dirty="0">
              <a:solidFill>
                <a:srgbClr val="0000FF"/>
              </a:solidFill>
            </a:endParaRPr>
          </a:p>
        </p:txBody>
      </p:sp>
      <p:sp>
        <p:nvSpPr>
          <p:cNvPr id="4" name="Vertical Text Placeholder 3"/>
          <p:cNvSpPr>
            <a:spLocks noGrp="1"/>
          </p:cNvSpPr>
          <p:nvPr>
            <p:ph type="subTitle" idx="1"/>
          </p:nvPr>
        </p:nvSpPr>
        <p:spPr>
          <a:xfrm>
            <a:off x="211685" y="1364151"/>
            <a:ext cx="8724412" cy="5284129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000" dirty="0" smtClean="0"/>
              <a:t>R</a:t>
            </a:r>
            <a:r>
              <a:rPr lang="en-US" sz="3000" dirty="0" smtClean="0"/>
              <a:t>aised in Florida</a:t>
            </a: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/>
              <a:t>Raised </a:t>
            </a:r>
            <a:r>
              <a:rPr lang="en-US" sz="3000" dirty="0" smtClean="0"/>
              <a:t>in a single family by mother</a:t>
            </a: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/>
              <a:t>K</a:t>
            </a:r>
            <a:r>
              <a:rPr lang="en-US" sz="3000" dirty="0" smtClean="0"/>
              <a:t>icked out of home and sent to foster care in Roswell, Georgia</a:t>
            </a: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/>
              <a:t>Drug </a:t>
            </a:r>
            <a:r>
              <a:rPr lang="en-US" sz="3000" dirty="0" smtClean="0"/>
              <a:t>Dealer (as was his absent father)</a:t>
            </a: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/>
              <a:t>Host of his own Spanish-language program on the cable channel Mun2 titled </a:t>
            </a:r>
            <a:r>
              <a:rPr lang="en-US" sz="3000" i="1" dirty="0" smtClean="0"/>
              <a:t>La </a:t>
            </a:r>
            <a:r>
              <a:rPr lang="en-US" sz="3000" i="1" dirty="0" err="1" smtClean="0"/>
              <a:t>Esquina</a:t>
            </a:r>
            <a:endParaRPr lang="en-US" sz="3000" i="1" dirty="0" smtClean="0"/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/>
              <a:t>Si</a:t>
            </a:r>
            <a:r>
              <a:rPr lang="en-US" sz="3000" dirty="0" smtClean="0"/>
              <a:t>nger, song-writer, record producer…</a:t>
            </a: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/>
              <a:t>T</a:t>
            </a:r>
            <a:r>
              <a:rPr lang="en-US" sz="3000" dirty="0" smtClean="0"/>
              <a:t>een Choice, Billboard, and ALMA,  award winner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i="1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679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Pitbull</a:t>
            </a:r>
            <a:endParaRPr lang="en-US" sz="9600" dirty="0"/>
          </a:p>
        </p:txBody>
      </p:sp>
      <p:pic>
        <p:nvPicPr>
          <p:cNvPr id="5" name="Content Placeholder 4" descr="Pitbu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845" r="-638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733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122</TotalTime>
  <Words>222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Character  Traits</vt:lpstr>
      <vt:lpstr>Do you support me or not?</vt:lpstr>
      <vt:lpstr>President Obama</vt:lpstr>
      <vt:lpstr>Do you support me or not?</vt:lpstr>
      <vt:lpstr>Steve Jobs</vt:lpstr>
      <vt:lpstr>Do you support me or not?</vt:lpstr>
      <vt:lpstr>Eminem</vt:lpstr>
      <vt:lpstr>Do you support me or not?</vt:lpstr>
      <vt:lpstr>Pitbull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Traits</dc:title>
  <dc:creator>coach</dc:creator>
  <cp:lastModifiedBy>coach</cp:lastModifiedBy>
  <cp:revision>12</cp:revision>
  <dcterms:created xsi:type="dcterms:W3CDTF">2012-11-05T02:45:43Z</dcterms:created>
  <dcterms:modified xsi:type="dcterms:W3CDTF">2012-11-05T04:48:03Z</dcterms:modified>
</cp:coreProperties>
</file>